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1348E6-C949-4339-B177-83ACC797F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600"/>
              <a:t>Voorwaarden zelf toedienen van antibiotica &amp; Opvang in beslag of in bewaring genomen dieren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BEC77B-8BB0-4A3E-AC8B-F17F48599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nl-NL"/>
              <a:t>Door Jasmijn &amp; Denise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47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Inhoud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654295" y="816638"/>
            <a:ext cx="4619706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Voorwaarden voor zelf toedienen van antibiotica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Opvang in beslag of in bewaring genomen dieren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waarom, en opleiding gericht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Vragen 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42FE3A-B966-4B78-AFCB-078798E41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" r="3956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7CC491-DC3C-4029-88BE-DDA1A640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Voorwaarden uitzonderingen zelf toedienen van antibiotica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1B6CB63-A083-4D22-BB0B-4DC227642E37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Voorwaarden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Schriftelijke overeenkomst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Bedrijfsgezondheidsplan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bedrijfsbezoek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Jaarlijkse evaluatie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Vrijstellingen voor bedrijven met een structureel laag antibioticumgebruik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8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Afbeeldingsresultaat voor in beslag genomen dieren"/>
          <p:cNvPicPr>
            <a:picLocks noChangeAspect="1" noChangeArrowheads="1"/>
          </p:cNvPicPr>
          <p:nvPr/>
        </p:nvPicPr>
        <p:blipFill rotWithShape="1">
          <a:blip r:embed="rId2"/>
          <a:srcRect l="13433" r="9748"/>
          <a:stretch/>
        </p:blipFill>
        <p:spPr bwMode="auto"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b="1"/>
            </a:br>
            <a:r>
              <a:rPr lang="en-US" sz="2300"/>
              <a:t> Opvang in beslag of in bewaring genomen dieren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Opvang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maatregelen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in beslag name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r>
              <a:rPr lang="en-US" baseline="30000">
                <a:solidFill>
                  <a:schemeClr val="tx1">
                    <a:lumMod val="75000"/>
                    <a:lumOff val="25000"/>
                  </a:schemeClr>
                </a:solidFill>
              </a:rPr>
              <a:t>de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kans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Jaarlijkse controle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155222-F3B7-477A-B103-207A3EFE3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5" r="18930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Waarom, en opleiding gericht 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het leek me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erg interesant en antibiotica is belangrijk en moeten we zelf ook gaan toedienen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 praktijk straks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ik wou er graag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over te weten komen en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later in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 praktijk krijgen we ook vaak verwaarloosde dieren.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Afbeelding 2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99CDB957-A8E1-43F5-9F5D-C24671FB8D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7" r="10366" b="-1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5CE3A8-A360-43A3-83EF-050402D5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179146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Vragen ?</a:t>
            </a:r>
          </a:p>
        </p:txBody>
      </p:sp>
    </p:spTree>
    <p:extLst>
      <p:ext uri="{BB962C8B-B14F-4D97-AF65-F5344CB8AC3E}">
        <p14:creationId xmlns:p14="http://schemas.microsoft.com/office/powerpoint/2010/main" val="348172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129</Words>
  <Application>Microsoft Office PowerPoint</Application>
  <PresentationFormat>Breedbeeld</PresentationFormat>
  <Paragraphs>26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Voorwaarden zelf toedienen van antibiotica &amp; Opvang in beslag of in bewaring genomen dieren</vt:lpstr>
      <vt:lpstr>Inhoud </vt:lpstr>
      <vt:lpstr>Voorwaarden uitzonderingen zelf toedienen van antibiotica</vt:lpstr>
      <vt:lpstr>  Opvang in beslag of in bewaring genomen dieren</vt:lpstr>
      <vt:lpstr>Waarom, en opleiding gericht </vt:lpstr>
      <vt:lpstr>Vragen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Voorwaarden zelf toedienen van antibiotica</dc:title>
  <dc:creator>Windows-gebruiker</dc:creator>
  <cp:lastModifiedBy>Windows-gebruiker</cp:lastModifiedBy>
  <cp:revision>5</cp:revision>
  <dcterms:created xsi:type="dcterms:W3CDTF">2018-06-04T08:12:42Z</dcterms:created>
  <dcterms:modified xsi:type="dcterms:W3CDTF">2018-06-04T11:58:38Z</dcterms:modified>
</cp:coreProperties>
</file>